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notesMasterIdLst>
    <p:notesMasterId r:id="rId20"/>
  </p:notesMaster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arget="slides/slide13.xml" Type="http://schemas.openxmlformats.org/officeDocument/2006/relationships/slide"/>  <Relationship Id="rId15" Target="slides/slide14.xml" Type="http://schemas.openxmlformats.org/officeDocument/2006/relationships/slide"/>  <Relationship Id="rId16" Type="http://schemas.openxmlformats.org/officeDocument/2006/relationships/presProps" Target="presProps.xml"/>  <Relationship Id="rId17" Type="http://schemas.openxmlformats.org/officeDocument/2006/relationships/viewProps" Target="viewProps.xml"/>  <Relationship Id="rId18" Type="http://schemas.openxmlformats.org/officeDocument/2006/relationships/theme" Target="theme/theme1.xml"/>  <Relationship Id="rId19" Type="http://schemas.openxmlformats.org/officeDocument/2006/relationships/tableStyles" Target="tableStyles.xml"/>  <Relationship Id="rId20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I was able to formulate that introducton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10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1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1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2.xml" Type="http://schemas.openxmlformats.org/officeDocument/2006/relationships/notesSlide"/></Relationships>
</file>

<file path=ppt/slides/_rels/slide13.xml.rels><?xml version="1.0" encoding="UTF-8" standalone="yes"?>
<Relationships xmlns="http://schemas.openxmlformats.org/package/2006/relationships"><Relationship Id="rId1" Target="../media/image1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3.xml" Type="http://schemas.openxmlformats.org/officeDocument/2006/relationships/notesSlide"/></Relationships>
</file>

<file path=ppt/slides/_rels/slide14.xml.rels><?xml version="1.0" encoding="UTF-8" standalone="yes"?>
<Relationships xmlns="http://schemas.openxmlformats.org/package/2006/relationships"><Relationship Id="rId1" Target="../media/image1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4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8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9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7d8da210-2f30-4ec6-b780-ea981ae5df9e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0c47b613-0859-4c35-bd3d-06a66f0964d7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dfa1236a-1987-4e6e-a555-0ee7eb209df5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45c36cb-c72e-440a-8b56-ede7a1914e55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6b12485-e10c-4368-a527-0c60de1920ad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ff75fbf0-3775-4e81-843a-17e9d8fd004f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7404fb8-1357-4275-9fc3-d0ebd1310290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25056b55-d8aa-491c-8c08-01fb2a3df31c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a923fef-4c2c-431b-9eeb-af39016f1bad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f37cb7ee-bbea-4f4c-a97a-678722ae24b3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7136e05f-8cb1-40fd-a7b5-b89253c5061e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e2f5f4f-380d-40c5-aafe-9162093ff83c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079d52c7-448e-45f7-b4fc-c616002d61f0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0f7afa37-db0d-4e78-b813-b04f81f0dfdd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2024-11-07T11:12:46.966Z</dcterms:created>
  <dcterms:modified xsi:type="dcterms:W3CDTF">2024-11-07T11:12:46.966Z</dcterms:modified>
</cp:coreProperties>
</file>